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0334"/>
    <a:srgbClr val="4F2171"/>
    <a:srgbClr val="441D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D806B4-9F47-40AB-9C55-77790E060F2F}" v="3" dt="2024-11-12T17:56:15.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7" d="100"/>
          <a:sy n="17" d="100"/>
        </p:scale>
        <p:origin x="29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Lipp (GCE)" userId="ddad3de7-a67b-433d-94cc-b10c6e15069c" providerId="ADAL" clId="{DDD806B4-9F47-40AB-9C55-77790E060F2F}"/>
    <pc:docChg chg="undo custSel modSld">
      <pc:chgData name="Michelle Lipp (GCE)" userId="ddad3de7-a67b-433d-94cc-b10c6e15069c" providerId="ADAL" clId="{DDD806B4-9F47-40AB-9C55-77790E060F2F}" dt="2024-11-12T17:58:02.137" v="74" actId="20577"/>
      <pc:docMkLst>
        <pc:docMk/>
      </pc:docMkLst>
      <pc:sldChg chg="addSp delSp modSp mod">
        <pc:chgData name="Michelle Lipp (GCE)" userId="ddad3de7-a67b-433d-94cc-b10c6e15069c" providerId="ADAL" clId="{DDD806B4-9F47-40AB-9C55-77790E060F2F}" dt="2024-11-12T17:58:02.137" v="74" actId="20577"/>
        <pc:sldMkLst>
          <pc:docMk/>
          <pc:sldMk cId="3523442882" sldId="256"/>
        </pc:sldMkLst>
        <pc:spChg chg="mod">
          <ac:chgData name="Michelle Lipp (GCE)" userId="ddad3de7-a67b-433d-94cc-b10c6e15069c" providerId="ADAL" clId="{DDD806B4-9F47-40AB-9C55-77790E060F2F}" dt="2024-11-12T17:58:02.137" v="74" actId="20577"/>
          <ac:spMkLst>
            <pc:docMk/>
            <pc:sldMk cId="3523442882" sldId="256"/>
            <ac:spMk id="14" creationId="{00000000-0000-0000-0000-000000000000}"/>
          </ac:spMkLst>
        </pc:spChg>
        <pc:picChg chg="add mod">
          <ac:chgData name="Michelle Lipp (GCE)" userId="ddad3de7-a67b-433d-94cc-b10c6e15069c" providerId="ADAL" clId="{DDD806B4-9F47-40AB-9C55-77790E060F2F}" dt="2024-11-12T17:55:59.732" v="3"/>
          <ac:picMkLst>
            <pc:docMk/>
            <pc:sldMk cId="3523442882" sldId="256"/>
            <ac:picMk id="2" creationId="{42234848-BC68-584A-F1EF-BFDFD4DA8969}"/>
          </ac:picMkLst>
        </pc:picChg>
        <pc:picChg chg="add mod">
          <ac:chgData name="Michelle Lipp (GCE)" userId="ddad3de7-a67b-433d-94cc-b10c6e15069c" providerId="ADAL" clId="{DDD806B4-9F47-40AB-9C55-77790E060F2F}" dt="2024-11-12T17:56:46.077" v="15" actId="1076"/>
          <ac:picMkLst>
            <pc:docMk/>
            <pc:sldMk cId="3523442882" sldId="256"/>
            <ac:picMk id="3" creationId="{5C2C354B-5570-E4E3-B400-F36CB4050B60}"/>
          </ac:picMkLst>
        </pc:picChg>
        <pc:picChg chg="del">
          <ac:chgData name="Michelle Lipp (GCE)" userId="ddad3de7-a67b-433d-94cc-b10c6e15069c" providerId="ADAL" clId="{DDD806B4-9F47-40AB-9C55-77790E060F2F}" dt="2024-11-12T17:56:10.656" v="10" actId="478"/>
          <ac:picMkLst>
            <pc:docMk/>
            <pc:sldMk cId="3523442882" sldId="256"/>
            <ac:picMk id="5" creationId="{00000000-0000-0000-0000-000000000000}"/>
          </ac:picMkLst>
        </pc:picChg>
        <pc:picChg chg="del">
          <ac:chgData name="Michelle Lipp (GCE)" userId="ddad3de7-a67b-433d-94cc-b10c6e15069c" providerId="ADAL" clId="{DDD806B4-9F47-40AB-9C55-77790E060F2F}" dt="2024-11-12T17:56:09.611" v="9" actId="478"/>
          <ac:picMkLst>
            <pc:docMk/>
            <pc:sldMk cId="3523442882" sldId="256"/>
            <ac:picMk id="7" creationId="{00000000-0000-0000-0000-000000000000}"/>
          </ac:picMkLst>
        </pc:picChg>
        <pc:picChg chg="del">
          <ac:chgData name="Michelle Lipp (GCE)" userId="ddad3de7-a67b-433d-94cc-b10c6e15069c" providerId="ADAL" clId="{DDD806B4-9F47-40AB-9C55-77790E060F2F}" dt="2024-11-12T17:56:08.624" v="8" actId="478"/>
          <ac:picMkLst>
            <pc:docMk/>
            <pc:sldMk cId="3523442882" sldId="256"/>
            <ac:picMk id="8" creationId="{00000000-0000-0000-0000-000000000000}"/>
          </ac:picMkLst>
        </pc:picChg>
        <pc:picChg chg="del">
          <ac:chgData name="Michelle Lipp (GCE)" userId="ddad3de7-a67b-433d-94cc-b10c6e15069c" providerId="ADAL" clId="{DDD806B4-9F47-40AB-9C55-77790E060F2F}" dt="2024-11-12T17:56:07.752" v="7" actId="478"/>
          <ac:picMkLst>
            <pc:docMk/>
            <pc:sldMk cId="3523442882" sldId="256"/>
            <ac:picMk id="9" creationId="{00000000-0000-0000-0000-000000000000}"/>
          </ac:picMkLst>
        </pc:picChg>
        <pc:picChg chg="del">
          <ac:chgData name="Michelle Lipp (GCE)" userId="ddad3de7-a67b-433d-94cc-b10c6e15069c" providerId="ADAL" clId="{DDD806B4-9F47-40AB-9C55-77790E060F2F}" dt="2024-11-12T17:56:06.789" v="6" actId="478"/>
          <ac:picMkLst>
            <pc:docMk/>
            <pc:sldMk cId="3523442882" sldId="256"/>
            <ac:picMk id="10" creationId="{00000000-0000-0000-0000-000000000000}"/>
          </ac:picMkLst>
        </pc:picChg>
        <pc:picChg chg="del">
          <ac:chgData name="Michelle Lipp (GCE)" userId="ddad3de7-a67b-433d-94cc-b10c6e15069c" providerId="ADAL" clId="{DDD806B4-9F47-40AB-9C55-77790E060F2F}" dt="2024-11-12T17:56:05.874" v="5" actId="478"/>
          <ac:picMkLst>
            <pc:docMk/>
            <pc:sldMk cId="3523442882" sldId="256"/>
            <ac:picMk id="11" creationId="{00000000-0000-0000-0000-000000000000}"/>
          </ac:picMkLst>
        </pc:picChg>
        <pc:picChg chg="del">
          <ac:chgData name="Michelle Lipp (GCE)" userId="ddad3de7-a67b-433d-94cc-b10c6e15069c" providerId="ADAL" clId="{DDD806B4-9F47-40AB-9C55-77790E060F2F}" dt="2024-11-12T17:56:04.113" v="4" actId="478"/>
          <ac:picMkLst>
            <pc:docMk/>
            <pc:sldMk cId="3523442882" sldId="256"/>
            <ac:picMk id="12"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B11913-F300-43E2-BF3B-5FB217FBE68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290677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11913-F300-43E2-BF3B-5FB217FBE68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254989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11913-F300-43E2-BF3B-5FB217FBE68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1586421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11913-F300-43E2-BF3B-5FB217FBE68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4459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B11913-F300-43E2-BF3B-5FB217FBE68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3962259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B11913-F300-43E2-BF3B-5FB217FBE68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245327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B11913-F300-43E2-BF3B-5FB217FBE680}"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371685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B11913-F300-43E2-BF3B-5FB217FBE680}"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872003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11913-F300-43E2-BF3B-5FB217FBE680}"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192170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B11913-F300-43E2-BF3B-5FB217FBE68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3480831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28B11913-F300-43E2-BF3B-5FB217FBE68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9FF95B-D2DD-4417-868C-7EF45FA96897}" type="slidenum">
              <a:rPr lang="en-US" smtClean="0"/>
              <a:t>‹#›</a:t>
            </a:fld>
            <a:endParaRPr lang="en-US"/>
          </a:p>
        </p:txBody>
      </p:sp>
    </p:spTree>
    <p:extLst>
      <p:ext uri="{BB962C8B-B14F-4D97-AF65-F5344CB8AC3E}">
        <p14:creationId xmlns:p14="http://schemas.microsoft.com/office/powerpoint/2010/main" val="125130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28B11913-F300-43E2-BF3B-5FB217FBE680}" type="datetimeFigureOut">
              <a:rPr lang="en-US" smtClean="0"/>
              <a:t>4/9/2025</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309FF95B-D2DD-4417-868C-7EF45FA96897}" type="slidenum">
              <a:rPr lang="en-US" smtClean="0"/>
              <a:t>‹#›</a:t>
            </a:fld>
            <a:endParaRPr lang="en-US"/>
          </a:p>
        </p:txBody>
      </p:sp>
    </p:spTree>
    <p:extLst>
      <p:ext uri="{BB962C8B-B14F-4D97-AF65-F5344CB8AC3E}">
        <p14:creationId xmlns:p14="http://schemas.microsoft.com/office/powerpoint/2010/main" val="3777290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p:cNvSpPr>
          <p:nvPr/>
        </p:nvSpPr>
        <p:spPr>
          <a:xfrm>
            <a:off x="1" y="-9"/>
            <a:ext cx="32918399" cy="6240024"/>
          </a:xfrm>
          <a:prstGeom prst="rect">
            <a:avLst/>
          </a:prstGeom>
          <a:solidFill>
            <a:srgbClr val="280334"/>
          </a:solidFill>
        </p:spPr>
        <p:txBody>
          <a:bodyPr wrap="square" rtlCol="0" anchor="ctr">
            <a:normAutofit/>
          </a:bodyPr>
          <a:lstStyle/>
          <a:p>
            <a:pPr algn="ctr"/>
            <a:r>
              <a:rPr lang="en-US" sz="12000" b="1" dirty="0">
                <a:solidFill>
                  <a:schemeClr val="bg1"/>
                </a:solidFill>
                <a:latin typeface="Arial" panose="020B0604020202020204" pitchFamily="34" charset="0"/>
                <a:cs typeface="Arial" panose="020B0604020202020204" pitchFamily="34" charset="0"/>
              </a:rPr>
              <a:t>Bible Journaling App</a:t>
            </a:r>
          </a:p>
          <a:p>
            <a:pPr algn="ctr"/>
            <a:r>
              <a:rPr lang="en-US" sz="7200" dirty="0">
                <a:solidFill>
                  <a:schemeClr val="bg1"/>
                </a:solidFill>
                <a:latin typeface="Arial" panose="020B0604020202020204" pitchFamily="34" charset="0"/>
                <a:cs typeface="Arial" panose="020B0604020202020204" pitchFamily="34" charset="0"/>
              </a:rPr>
              <a:t>Easten A. Elefson – Software Design &amp; Development Major</a:t>
            </a:r>
          </a:p>
        </p:txBody>
      </p:sp>
      <p:sp>
        <p:nvSpPr>
          <p:cNvPr id="13" name="TextBox 12"/>
          <p:cNvSpPr txBox="1"/>
          <p:nvPr/>
        </p:nvSpPr>
        <p:spPr>
          <a:xfrm>
            <a:off x="750707" y="6985266"/>
            <a:ext cx="15128023" cy="12683600"/>
          </a:xfrm>
          <a:prstGeom prst="rect">
            <a:avLst/>
          </a:prstGeom>
          <a:noFill/>
          <a:ln w="254000" cap="rnd">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11510682"/>
                      <a:gd name="connsiteY0" fmla="*/ 0 h 20233231"/>
                      <a:gd name="connsiteX1" fmla="*/ 11510682 w 11510682"/>
                      <a:gd name="connsiteY1" fmla="*/ 0 h 20233231"/>
                      <a:gd name="connsiteX2" fmla="*/ 11510682 w 11510682"/>
                      <a:gd name="connsiteY2" fmla="*/ 20233231 h 20233231"/>
                      <a:gd name="connsiteX3" fmla="*/ 0 w 11510682"/>
                      <a:gd name="connsiteY3" fmla="*/ 20233231 h 20233231"/>
                      <a:gd name="connsiteX4" fmla="*/ 0 w 11510682"/>
                      <a:gd name="connsiteY4" fmla="*/ 0 h 2023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682" h="20233231" extrusionOk="0">
                        <a:moveTo>
                          <a:pt x="0" y="0"/>
                        </a:moveTo>
                        <a:cubicBezTo>
                          <a:pt x="3151581" y="118645"/>
                          <a:pt x="6652638" y="116012"/>
                          <a:pt x="11510682" y="0"/>
                        </a:cubicBezTo>
                        <a:cubicBezTo>
                          <a:pt x="11377800" y="6203301"/>
                          <a:pt x="11595633" y="14129265"/>
                          <a:pt x="11510682" y="20233231"/>
                        </a:cubicBezTo>
                        <a:cubicBezTo>
                          <a:pt x="7088539" y="20367831"/>
                          <a:pt x="4144711" y="20076035"/>
                          <a:pt x="0" y="20233231"/>
                        </a:cubicBezTo>
                        <a:cubicBezTo>
                          <a:pt x="-20187" y="15039839"/>
                          <a:pt x="-152480" y="2279460"/>
                          <a:pt x="0" y="0"/>
                        </a:cubicBezTo>
                        <a:close/>
                      </a:path>
                    </a:pathLst>
                  </a:custGeom>
                  <ask:type>
                    <ask:lineSketchNone/>
                  </ask:type>
                </ask:lineSketchStyleProps>
              </a:ext>
            </a:extLst>
          </a:ln>
          <a:effectLst>
            <a:softEdge rad="31750"/>
          </a:effectLst>
        </p:spPr>
        <p:txBody>
          <a:bodyPr wrap="square" lIns="914400" tIns="457200" rIns="914400" bIns="1005840" rtlCol="0">
            <a:spAutoFit/>
          </a:bodyPr>
          <a:lstStyle/>
          <a:p>
            <a:pPr algn="ctr">
              <a:lnSpc>
                <a:spcPct val="200000"/>
              </a:lnSpc>
            </a:pPr>
            <a:r>
              <a:rPr lang="en-US" sz="6600" b="1" dirty="0">
                <a:latin typeface="Arial" panose="020B0604020202020204" pitchFamily="34" charset="0"/>
                <a:cs typeface="Arial" panose="020B0604020202020204" pitchFamily="34" charset="0"/>
              </a:rPr>
              <a:t>Project Justification</a:t>
            </a:r>
          </a:p>
          <a:p>
            <a:pPr algn="ctr">
              <a:lnSpc>
                <a:spcPct val="200000"/>
              </a:lnSpc>
            </a:pPr>
            <a:r>
              <a:rPr lang="en-US" sz="3800" dirty="0">
                <a:latin typeface="Arial" panose="020B0604020202020204" pitchFamily="34" charset="0"/>
                <a:cs typeface="Arial" panose="020B0604020202020204" pitchFamily="34" charset="0"/>
              </a:rPr>
              <a:t>The Bible journaling app merges traditional journaling practices with a modern digital organization system. It provides users with a platform to maintain the timeless practice of journaling while offering the benefits of digital accessibility and structure. By digitizing the journaling process, the app empowers users to document their thoughts, deepen their connection with scripture, and reflect on their faith in a structured and meaningful way.</a:t>
            </a:r>
          </a:p>
        </p:txBody>
      </p:sp>
      <p:pic>
        <p:nvPicPr>
          <p:cNvPr id="3" name="Picture 2">
            <a:extLst>
              <a:ext uri="{FF2B5EF4-FFF2-40B4-BE49-F238E27FC236}">
                <a16:creationId xmlns:a16="http://schemas.microsoft.com/office/drawing/2014/main" id="{5C2C354B-5570-E4E3-B400-F36CB4050B60}"/>
              </a:ext>
            </a:extLst>
          </p:cNvPr>
          <p:cNvPicPr>
            <a:picLocks noChangeAspect="1"/>
          </p:cNvPicPr>
          <p:nvPr/>
        </p:nvPicPr>
        <p:blipFill>
          <a:blip r:embed="rId2"/>
          <a:stretch>
            <a:fillRect/>
          </a:stretch>
        </p:blipFill>
        <p:spPr>
          <a:xfrm>
            <a:off x="8880634" y="38236125"/>
            <a:ext cx="5228924" cy="5228924"/>
          </a:xfrm>
          <a:prstGeom prst="rect">
            <a:avLst/>
          </a:prstGeom>
        </p:spPr>
      </p:pic>
      <p:sp>
        <p:nvSpPr>
          <p:cNvPr id="5" name="TextBox 4">
            <a:extLst>
              <a:ext uri="{FF2B5EF4-FFF2-40B4-BE49-F238E27FC236}">
                <a16:creationId xmlns:a16="http://schemas.microsoft.com/office/drawing/2014/main" id="{CF3394E6-F2A8-0D23-916B-D4632401A9C6}"/>
              </a:ext>
            </a:extLst>
          </p:cNvPr>
          <p:cNvSpPr txBox="1">
            <a:spLocks/>
          </p:cNvSpPr>
          <p:nvPr/>
        </p:nvSpPr>
        <p:spPr>
          <a:xfrm>
            <a:off x="-75038" y="36584217"/>
            <a:ext cx="32993438" cy="1569660"/>
          </a:xfrm>
          <a:prstGeom prst="rect">
            <a:avLst/>
          </a:prstGeom>
          <a:solidFill>
            <a:srgbClr val="280334"/>
          </a:solidFill>
        </p:spPr>
        <p:txBody>
          <a:bodyPr wrap="square" rtlCol="0" anchor="ctr">
            <a:normAutofit/>
          </a:bodyPr>
          <a:lstStyle/>
          <a:p>
            <a:pPr algn="ctr"/>
            <a:endParaRPr lang="en-US" sz="72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0AE4717-3C45-FB30-77AD-E031D069486F}"/>
              </a:ext>
            </a:extLst>
          </p:cNvPr>
          <p:cNvSpPr txBox="1"/>
          <p:nvPr/>
        </p:nvSpPr>
        <p:spPr>
          <a:xfrm>
            <a:off x="760258" y="21131364"/>
            <a:ext cx="15128023" cy="14397596"/>
          </a:xfrm>
          <a:prstGeom prst="rect">
            <a:avLst/>
          </a:prstGeom>
          <a:noFill/>
          <a:ln w="254000" cap="rnd">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11510682"/>
                      <a:gd name="connsiteY0" fmla="*/ 0 h 20233231"/>
                      <a:gd name="connsiteX1" fmla="*/ 11510682 w 11510682"/>
                      <a:gd name="connsiteY1" fmla="*/ 0 h 20233231"/>
                      <a:gd name="connsiteX2" fmla="*/ 11510682 w 11510682"/>
                      <a:gd name="connsiteY2" fmla="*/ 20233231 h 20233231"/>
                      <a:gd name="connsiteX3" fmla="*/ 0 w 11510682"/>
                      <a:gd name="connsiteY3" fmla="*/ 20233231 h 20233231"/>
                      <a:gd name="connsiteX4" fmla="*/ 0 w 11510682"/>
                      <a:gd name="connsiteY4" fmla="*/ 0 h 20233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682" h="20233231" extrusionOk="0">
                        <a:moveTo>
                          <a:pt x="0" y="0"/>
                        </a:moveTo>
                        <a:cubicBezTo>
                          <a:pt x="3151581" y="118645"/>
                          <a:pt x="6652638" y="116012"/>
                          <a:pt x="11510682" y="0"/>
                        </a:cubicBezTo>
                        <a:cubicBezTo>
                          <a:pt x="11377800" y="6203301"/>
                          <a:pt x="11595633" y="14129265"/>
                          <a:pt x="11510682" y="20233231"/>
                        </a:cubicBezTo>
                        <a:cubicBezTo>
                          <a:pt x="7088539" y="20367831"/>
                          <a:pt x="4144711" y="20076035"/>
                          <a:pt x="0" y="20233231"/>
                        </a:cubicBezTo>
                        <a:cubicBezTo>
                          <a:pt x="-20187" y="15039839"/>
                          <a:pt x="-152480" y="2279460"/>
                          <a:pt x="0" y="0"/>
                        </a:cubicBezTo>
                        <a:close/>
                      </a:path>
                    </a:pathLst>
                  </a:custGeom>
                  <ask:type>
                    <ask:lineSketchNone/>
                  </ask:type>
                </ask:lineSketchStyleProps>
              </a:ext>
            </a:extLst>
          </a:ln>
          <a:effectLst>
            <a:softEdge rad="31750"/>
          </a:effectLst>
        </p:spPr>
        <p:txBody>
          <a:bodyPr wrap="square" lIns="914400" tIns="457200" rIns="914400" bIns="1005840" rtlCol="0">
            <a:spAutoFit/>
          </a:bodyPr>
          <a:lstStyle/>
          <a:p>
            <a:pPr algn="ctr">
              <a:lnSpc>
                <a:spcPct val="200000"/>
              </a:lnSpc>
            </a:pPr>
            <a:r>
              <a:rPr lang="en-US" sz="6600" b="1" dirty="0">
                <a:latin typeface="Arial" panose="020B0604020202020204" pitchFamily="34" charset="0"/>
                <a:cs typeface="Arial" panose="020B0604020202020204" pitchFamily="34" charset="0"/>
              </a:rPr>
              <a:t>Application Features</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Digital Journaling and Reflections</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Pinned Bible Verses </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Search by Keywords, Topics, or Tags</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Journal / Reflection Toggle</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OpenAI Integration</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Enhanced Privacy with Encryption</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Bible Lookup Integration</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Journal Organizational Features</a:t>
            </a:r>
          </a:p>
          <a:p>
            <a:pPr marL="857250" indent="-857250">
              <a:lnSpc>
                <a:spcPct val="200000"/>
              </a:lnSpc>
              <a:buFont typeface="Arial" panose="020B0604020202020204" pitchFamily="34" charset="0"/>
              <a:buChar char="•"/>
            </a:pPr>
            <a:r>
              <a:rPr lang="en-US" sz="4000" dirty="0">
                <a:latin typeface="Arial" panose="020B0604020202020204" pitchFamily="34" charset="0"/>
                <a:cs typeface="Arial" panose="020B0604020202020204" pitchFamily="34" charset="0"/>
              </a:rPr>
              <a:t>Profile Management</a:t>
            </a:r>
          </a:p>
        </p:txBody>
      </p:sp>
      <p:pic>
        <p:nvPicPr>
          <p:cNvPr id="18" name="Picture 17">
            <a:extLst>
              <a:ext uri="{FF2B5EF4-FFF2-40B4-BE49-F238E27FC236}">
                <a16:creationId xmlns:a16="http://schemas.microsoft.com/office/drawing/2014/main" id="{F9413725-3962-EB1C-E6C1-B370969F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5405" y="10006277"/>
            <a:ext cx="4645120" cy="10641313"/>
          </a:xfrm>
          <a:prstGeom prst="rect">
            <a:avLst/>
          </a:prstGeom>
        </p:spPr>
      </p:pic>
      <p:pic>
        <p:nvPicPr>
          <p:cNvPr id="20" name="Picture 19">
            <a:extLst>
              <a:ext uri="{FF2B5EF4-FFF2-40B4-BE49-F238E27FC236}">
                <a16:creationId xmlns:a16="http://schemas.microsoft.com/office/drawing/2014/main" id="{BA1880FE-3639-305F-64FD-6A71D10EF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3176" y="10006277"/>
            <a:ext cx="4670855" cy="10641313"/>
          </a:xfrm>
          <a:prstGeom prst="rect">
            <a:avLst/>
          </a:prstGeom>
        </p:spPr>
      </p:pic>
      <p:pic>
        <p:nvPicPr>
          <p:cNvPr id="22" name="Picture 21">
            <a:extLst>
              <a:ext uri="{FF2B5EF4-FFF2-40B4-BE49-F238E27FC236}">
                <a16:creationId xmlns:a16="http://schemas.microsoft.com/office/drawing/2014/main" id="{F6FE67FC-EAD7-D58F-125E-299C2CB21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49273" y="9967594"/>
            <a:ext cx="4645155" cy="10679996"/>
          </a:xfrm>
          <a:prstGeom prst="rect">
            <a:avLst/>
          </a:prstGeom>
        </p:spPr>
      </p:pic>
      <p:sp>
        <p:nvSpPr>
          <p:cNvPr id="23" name="TextBox 22">
            <a:extLst>
              <a:ext uri="{FF2B5EF4-FFF2-40B4-BE49-F238E27FC236}">
                <a16:creationId xmlns:a16="http://schemas.microsoft.com/office/drawing/2014/main" id="{C53CEE9F-0BB3-B080-1DC5-D0A1D9DC6EE0}"/>
              </a:ext>
            </a:extLst>
          </p:cNvPr>
          <p:cNvSpPr txBox="1"/>
          <p:nvPr/>
        </p:nvSpPr>
        <p:spPr>
          <a:xfrm>
            <a:off x="18195070" y="7112133"/>
            <a:ext cx="13527823" cy="1257300"/>
          </a:xfrm>
          <a:prstGeom prst="rect">
            <a:avLst/>
          </a:prstGeom>
          <a:noFill/>
          <a:ln>
            <a:noFill/>
          </a:ln>
        </p:spPr>
        <p:txBody>
          <a:bodyPr wrap="square" rtlCol="0">
            <a:spAutoFit/>
          </a:bodyPr>
          <a:lstStyle/>
          <a:p>
            <a:pPr algn="ctr"/>
            <a:r>
              <a:rPr lang="en-US" b="1" dirty="0">
                <a:latin typeface="Arial" panose="020B0604020202020204" pitchFamily="34" charset="0"/>
                <a:cs typeface="Arial" panose="020B0604020202020204" pitchFamily="34" charset="0"/>
              </a:rPr>
              <a:t>Application Design</a:t>
            </a:r>
          </a:p>
        </p:txBody>
      </p:sp>
      <p:cxnSp>
        <p:nvCxnSpPr>
          <p:cNvPr id="25" name="Straight Connector 24">
            <a:extLst>
              <a:ext uri="{FF2B5EF4-FFF2-40B4-BE49-F238E27FC236}">
                <a16:creationId xmlns:a16="http://schemas.microsoft.com/office/drawing/2014/main" id="{E12E60BF-5563-06C1-E871-8C8E1B5FE93A}"/>
              </a:ext>
            </a:extLst>
          </p:cNvPr>
          <p:cNvCxnSpPr/>
          <p:nvPr/>
        </p:nvCxnSpPr>
        <p:spPr>
          <a:xfrm>
            <a:off x="17286073" y="8989362"/>
            <a:ext cx="14881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9FF0D2E4-1FB5-415B-E3A4-4BE4AEB12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92411" y="24598427"/>
            <a:ext cx="5715000" cy="1266825"/>
          </a:xfrm>
          <a:prstGeom prst="rect">
            <a:avLst/>
          </a:prstGeom>
        </p:spPr>
      </p:pic>
      <p:sp>
        <p:nvSpPr>
          <p:cNvPr id="30" name="TextBox 29">
            <a:extLst>
              <a:ext uri="{FF2B5EF4-FFF2-40B4-BE49-F238E27FC236}">
                <a16:creationId xmlns:a16="http://schemas.microsoft.com/office/drawing/2014/main" id="{8AD6DF26-E50D-9CA8-5E6B-366E1162F90B}"/>
              </a:ext>
            </a:extLst>
          </p:cNvPr>
          <p:cNvSpPr txBox="1"/>
          <p:nvPr/>
        </p:nvSpPr>
        <p:spPr>
          <a:xfrm>
            <a:off x="18269310" y="22116033"/>
            <a:ext cx="13527823" cy="1257300"/>
          </a:xfrm>
          <a:prstGeom prst="rect">
            <a:avLst/>
          </a:prstGeom>
          <a:noFill/>
          <a:ln>
            <a:noFill/>
          </a:ln>
        </p:spPr>
        <p:txBody>
          <a:bodyPr wrap="square" rtlCol="0">
            <a:spAutoFit/>
          </a:bodyPr>
          <a:lstStyle/>
          <a:p>
            <a:pPr algn="ctr"/>
            <a:r>
              <a:rPr lang="en-US" b="1" dirty="0">
                <a:latin typeface="Arial" panose="020B0604020202020204" pitchFamily="34" charset="0"/>
                <a:cs typeface="Arial" panose="020B0604020202020204" pitchFamily="34" charset="0"/>
              </a:rPr>
              <a:t>Technologies Used</a:t>
            </a:r>
          </a:p>
        </p:txBody>
      </p:sp>
      <p:cxnSp>
        <p:nvCxnSpPr>
          <p:cNvPr id="31" name="Straight Connector 30">
            <a:extLst>
              <a:ext uri="{FF2B5EF4-FFF2-40B4-BE49-F238E27FC236}">
                <a16:creationId xmlns:a16="http://schemas.microsoft.com/office/drawing/2014/main" id="{61AC1CBC-6938-5D27-2A29-8CF2A4AEC246}"/>
              </a:ext>
            </a:extLst>
          </p:cNvPr>
          <p:cNvCxnSpPr/>
          <p:nvPr/>
        </p:nvCxnSpPr>
        <p:spPr>
          <a:xfrm>
            <a:off x="17592411" y="23731287"/>
            <a:ext cx="14881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descr="A black background with a black square&#10;&#10;AI-generated content may be incorrect.">
            <a:extLst>
              <a:ext uri="{FF2B5EF4-FFF2-40B4-BE49-F238E27FC236}">
                <a16:creationId xmlns:a16="http://schemas.microsoft.com/office/drawing/2014/main" id="{3154DD52-6854-5330-885F-C95117D781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08259" y="26990601"/>
            <a:ext cx="5799152" cy="1809970"/>
          </a:xfrm>
          <a:prstGeom prst="rect">
            <a:avLst/>
          </a:prstGeom>
        </p:spPr>
      </p:pic>
      <p:pic>
        <p:nvPicPr>
          <p:cNvPr id="35" name="Picture 34" descr="A logo with a drop of fire&#10;&#10;AI-generated content may be incorrect.">
            <a:extLst>
              <a:ext uri="{FF2B5EF4-FFF2-40B4-BE49-F238E27FC236}">
                <a16:creationId xmlns:a16="http://schemas.microsoft.com/office/drawing/2014/main" id="{D6141543-2B8A-CD88-B5D2-D3BDBFC026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21722" y="29018097"/>
            <a:ext cx="4788842" cy="4788842"/>
          </a:xfrm>
          <a:prstGeom prst="rect">
            <a:avLst/>
          </a:prstGeom>
        </p:spPr>
      </p:pic>
      <p:pic>
        <p:nvPicPr>
          <p:cNvPr id="37" name="Picture 36" descr="A black and grey logo&#10;&#10;AI-generated content may be incorrect.">
            <a:extLst>
              <a:ext uri="{FF2B5EF4-FFF2-40B4-BE49-F238E27FC236}">
                <a16:creationId xmlns:a16="http://schemas.microsoft.com/office/drawing/2014/main" id="{3BF13217-6B8B-BCE5-BABA-9D089A246C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58643" y="26975689"/>
            <a:ext cx="6038490" cy="1754775"/>
          </a:xfrm>
          <a:prstGeom prst="rect">
            <a:avLst/>
          </a:prstGeom>
        </p:spPr>
      </p:pic>
      <p:pic>
        <p:nvPicPr>
          <p:cNvPr id="39" name="Picture 38" descr="A black text with letters&#10;&#10;AI-generated content may be incorrect.">
            <a:extLst>
              <a:ext uri="{FF2B5EF4-FFF2-40B4-BE49-F238E27FC236}">
                <a16:creationId xmlns:a16="http://schemas.microsoft.com/office/drawing/2014/main" id="{20B1D1AC-AA47-ED53-5207-530E68617A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58643" y="24437538"/>
            <a:ext cx="5715000" cy="1547813"/>
          </a:xfrm>
          <a:prstGeom prst="rect">
            <a:avLst/>
          </a:prstGeom>
        </p:spPr>
      </p:pic>
      <p:pic>
        <p:nvPicPr>
          <p:cNvPr id="41" name="Picture 40" descr="A logo with blue letters&#10;&#10;AI-generated content may be incorrect.">
            <a:extLst>
              <a:ext uri="{FF2B5EF4-FFF2-40B4-BE49-F238E27FC236}">
                <a16:creationId xmlns:a16="http://schemas.microsoft.com/office/drawing/2014/main" id="{D1F2CBAB-A026-D86A-6006-D58044F442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860632" y="30152567"/>
            <a:ext cx="5715000" cy="2930302"/>
          </a:xfrm>
          <a:prstGeom prst="rect">
            <a:avLst/>
          </a:prstGeom>
        </p:spPr>
      </p:pic>
      <p:pic>
        <p:nvPicPr>
          <p:cNvPr id="43" name="Picture 42" descr="A black text on a white background&#10;&#10;AI-generated content may be incorrect.">
            <a:extLst>
              <a:ext uri="{FF2B5EF4-FFF2-40B4-BE49-F238E27FC236}">
                <a16:creationId xmlns:a16="http://schemas.microsoft.com/office/drawing/2014/main" id="{B43CDE2F-460C-195D-4293-BD746C0387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339480" y="33684179"/>
            <a:ext cx="7134551" cy="2435318"/>
          </a:xfrm>
          <a:prstGeom prst="rect">
            <a:avLst/>
          </a:prstGeom>
        </p:spPr>
      </p:pic>
      <p:pic>
        <p:nvPicPr>
          <p:cNvPr id="45" name="Picture 44" descr="A person leaning on a railing&#10;&#10;AI-generated content may be incorrect.">
            <a:extLst>
              <a:ext uri="{FF2B5EF4-FFF2-40B4-BE49-F238E27FC236}">
                <a16:creationId xmlns:a16="http://schemas.microsoft.com/office/drawing/2014/main" id="{094E3DEB-D57C-12AE-3966-355B2893949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7286" t="15614" r="27066" b="55007"/>
          <a:stretch/>
        </p:blipFill>
        <p:spPr>
          <a:xfrm>
            <a:off x="26850059" y="38308514"/>
            <a:ext cx="5623972" cy="5429509"/>
          </a:xfrm>
          <a:prstGeom prst="rect">
            <a:avLst/>
          </a:prstGeom>
          <a:ln w="63500">
            <a:solidFill>
              <a:schemeClr val="tx1">
                <a:lumMod val="85000"/>
                <a:lumOff val="15000"/>
              </a:schemeClr>
            </a:solidFill>
          </a:ln>
        </p:spPr>
      </p:pic>
      <p:sp>
        <p:nvSpPr>
          <p:cNvPr id="46" name="TextBox 45">
            <a:extLst>
              <a:ext uri="{FF2B5EF4-FFF2-40B4-BE49-F238E27FC236}">
                <a16:creationId xmlns:a16="http://schemas.microsoft.com/office/drawing/2014/main" id="{98EC15C1-07D7-BD14-F9EA-701506C2255D}"/>
              </a:ext>
            </a:extLst>
          </p:cNvPr>
          <p:cNvSpPr txBox="1"/>
          <p:nvPr/>
        </p:nvSpPr>
        <p:spPr>
          <a:xfrm>
            <a:off x="17592412" y="40063764"/>
            <a:ext cx="9581718"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Phone: 602-529-6847</a:t>
            </a:r>
          </a:p>
          <a:p>
            <a:endParaRPr lang="en-US" sz="4800" dirty="0">
              <a:latin typeface="Arial" panose="020B0604020202020204" pitchFamily="34" charset="0"/>
              <a:cs typeface="Arial" panose="020B0604020202020204" pitchFamily="34" charset="0"/>
            </a:endParaRPr>
          </a:p>
          <a:p>
            <a:r>
              <a:rPr lang="en-US" sz="4800" dirty="0">
                <a:latin typeface="Arial" panose="020B0604020202020204" pitchFamily="34" charset="0"/>
                <a:cs typeface="Arial" panose="020B0604020202020204" pitchFamily="34" charset="0"/>
              </a:rPr>
              <a:t>Email: gbadge13@gmail.com</a:t>
            </a:r>
          </a:p>
        </p:txBody>
      </p:sp>
      <p:pic>
        <p:nvPicPr>
          <p:cNvPr id="50" name="Picture 49" descr="A black and white logo&#10;&#10;AI-generated content may be incorrect.">
            <a:extLst>
              <a:ext uri="{FF2B5EF4-FFF2-40B4-BE49-F238E27FC236}">
                <a16:creationId xmlns:a16="http://schemas.microsoft.com/office/drawing/2014/main" id="{139996DE-F34C-BDB5-31D5-C85F540C68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58867" y="33449413"/>
            <a:ext cx="8339492" cy="3091172"/>
          </a:xfrm>
          <a:prstGeom prst="rect">
            <a:avLst/>
          </a:prstGeom>
        </p:spPr>
      </p:pic>
      <p:pic>
        <p:nvPicPr>
          <p:cNvPr id="6" name="Picture 5" descr="A black bible with a cross on it&#10;&#10;AI-generated content may be incorrect.">
            <a:extLst>
              <a:ext uri="{FF2B5EF4-FFF2-40B4-BE49-F238E27FC236}">
                <a16:creationId xmlns:a16="http://schemas.microsoft.com/office/drawing/2014/main" id="{1616843F-0758-F575-3684-0F7F7C0D43CA}"/>
              </a:ext>
            </a:extLst>
          </p:cNvPr>
          <p:cNvPicPr>
            <a:picLocks noChangeAspect="1"/>
          </p:cNvPicPr>
          <p:nvPr/>
        </p:nvPicPr>
        <p:blipFill>
          <a:blip r:embed="rId16"/>
          <a:stretch>
            <a:fillRect/>
          </a:stretch>
        </p:blipFill>
        <p:spPr>
          <a:xfrm>
            <a:off x="0" y="36815128"/>
            <a:ext cx="8805596" cy="8805596"/>
          </a:xfrm>
          <a:prstGeom prst="rect">
            <a:avLst/>
          </a:prstGeom>
        </p:spPr>
      </p:pic>
    </p:spTree>
    <p:extLst>
      <p:ext uri="{BB962C8B-B14F-4D97-AF65-F5344CB8AC3E}">
        <p14:creationId xmlns:p14="http://schemas.microsoft.com/office/powerpoint/2010/main" val="35234428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7d47695-dda2-48a2-87bc-2a1f7ac7fedc" xsi:nil="true"/>
    <lcf76f155ced4ddcb4097134ff3c332f xmlns="b457ba54-12e9-41a3-ab87-ffd5bc64543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11D7BF13958C64483E7E107A08507EA" ma:contentTypeVersion="3706" ma:contentTypeDescription="Create a new document." ma:contentTypeScope="" ma:versionID="27b9d429859bcb4cc95ca5b147d3168a">
  <xsd:schema xmlns:xsd="http://www.w3.org/2001/XMLSchema" xmlns:xs="http://www.w3.org/2001/XMLSchema" xmlns:p="http://schemas.microsoft.com/office/2006/metadata/properties" xmlns:ns1="http://schemas.microsoft.com/sharepoint/v3" xmlns:ns2="b457ba54-12e9-41a3-ab87-ffd5bc645430" xmlns:ns3="37d47695-dda2-48a2-87bc-2a1f7ac7fedc" targetNamespace="http://schemas.microsoft.com/office/2006/metadata/properties" ma:root="true" ma:fieldsID="1c82921937d1af28a735bf3437c860b8" ns1:_="" ns2:_="" ns3:_="">
    <xsd:import namespace="http://schemas.microsoft.com/sharepoint/v3"/>
    <xsd:import namespace="b457ba54-12e9-41a3-ab87-ffd5bc645430"/>
    <xsd:import namespace="37d47695-dda2-48a2-87bc-2a1f7ac7fe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OCR" minOccurs="0"/>
                <xsd:element ref="ns2:MediaServiceAutoKeyPoints" minOccurs="0"/>
                <xsd:element ref="ns2:MediaServiceKeyPoints"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57ba54-12e9-41a3-ab87-ffd5bc6454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6f79346d-4f46-4bf1-b4df-486c6d391f3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7d47695-dda2-48a2-87bc-2a1f7ac7fed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ebea8f4f-161d-469c-9cf2-f7071433846c}" ma:internalName="TaxCatchAll" ma:showField="CatchAllData" ma:web="37d47695-dda2-48a2-87bc-2a1f7ac7fe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8E3D21-E603-4A1B-A79A-45A8E27A4A0A}">
  <ds:schemaRefs>
    <ds:schemaRef ds:uri="http://schemas.microsoft.com/sharepoint/v3/contenttype/forms"/>
  </ds:schemaRefs>
</ds:datastoreItem>
</file>

<file path=customXml/itemProps2.xml><?xml version="1.0" encoding="utf-8"?>
<ds:datastoreItem xmlns:ds="http://schemas.openxmlformats.org/officeDocument/2006/customXml" ds:itemID="{B68CC34E-46EA-4D24-8732-7729D15FAD84}">
  <ds:schemaRefs>
    <ds:schemaRef ds:uri="http://purl.org/dc/terms/"/>
    <ds:schemaRef ds:uri="http://schemas.openxmlformats.org/package/2006/metadata/core-properties"/>
    <ds:schemaRef ds:uri="http://purl.org/dc/dcmitype/"/>
    <ds:schemaRef ds:uri="http://schemas.microsoft.com/office/infopath/2007/PartnerControls"/>
    <ds:schemaRef ds:uri="b3b59848-949a-4ed4-8036-feb011ce2b52"/>
    <ds:schemaRef ds:uri="http://purl.org/dc/elements/1.1/"/>
    <ds:schemaRef ds:uri="http://schemas.microsoft.com/office/2006/metadata/properties"/>
    <ds:schemaRef ds:uri="http://schemas.microsoft.com/sharepoint/v3"/>
    <ds:schemaRef ds:uri="http://schemas.microsoft.com/office/2006/documentManagement/types"/>
    <ds:schemaRef ds:uri="37d47695-dda2-48a2-87bc-2a1f7ac7fedc"/>
    <ds:schemaRef ds:uri="http://www.w3.org/XML/1998/namespace"/>
    <ds:schemaRef ds:uri="b457ba54-12e9-41a3-ab87-ffd5bc645430"/>
  </ds:schemaRefs>
</ds:datastoreItem>
</file>

<file path=customXml/itemProps3.xml><?xml version="1.0" encoding="utf-8"?>
<ds:datastoreItem xmlns:ds="http://schemas.openxmlformats.org/officeDocument/2006/customXml" ds:itemID="{266A0D25-EC69-4DAD-B7A3-E3D96C91C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457ba54-12e9-41a3-ab87-ffd5bc645430"/>
    <ds:schemaRef ds:uri="37d47695-dda2-48a2-87bc-2a1f7ac7fe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135</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Grand Canyon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Valla</dc:creator>
  <cp:lastModifiedBy>Easten Elefson</cp:lastModifiedBy>
  <cp:revision>12</cp:revision>
  <dcterms:created xsi:type="dcterms:W3CDTF">2018-09-14T20:10:55Z</dcterms:created>
  <dcterms:modified xsi:type="dcterms:W3CDTF">2025-04-09T14:22:44Z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0x010100911D7BF13958C64483E7E107A08507EA</vt:lpwstr>
  </property>
  <property fmtid="{D5CDD505-2E9C-101B-9397-08002B2CF9AE}" pid="3" name="MediaServiceImageTags">
    <vt:lpwstr/>
  </property>
</Properties>
</file>